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9E33-138B-454F-ACB8-25D054C936DD}" type="datetimeFigureOut">
              <a:rPr lang="es-AR" smtClean="0"/>
              <a:t>28/3/2019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CF7AC-DD1B-4A45-98FC-B690121F3AE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49872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9E33-138B-454F-ACB8-25D054C936DD}" type="datetimeFigureOut">
              <a:rPr lang="es-AR" smtClean="0"/>
              <a:t>28/3/2019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CF7AC-DD1B-4A45-98FC-B690121F3AE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61393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9E33-138B-454F-ACB8-25D054C936DD}" type="datetimeFigureOut">
              <a:rPr lang="es-AR" smtClean="0"/>
              <a:t>28/3/2019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CF7AC-DD1B-4A45-98FC-B690121F3AE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03857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9E33-138B-454F-ACB8-25D054C936DD}" type="datetimeFigureOut">
              <a:rPr lang="es-AR" smtClean="0"/>
              <a:t>28/3/2019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CF7AC-DD1B-4A45-98FC-B690121F3AE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75742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9E33-138B-454F-ACB8-25D054C936DD}" type="datetimeFigureOut">
              <a:rPr lang="es-AR" smtClean="0"/>
              <a:t>28/3/2019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CF7AC-DD1B-4A45-98FC-B690121F3AE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01517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9E33-138B-454F-ACB8-25D054C936DD}" type="datetimeFigureOut">
              <a:rPr lang="es-AR" smtClean="0"/>
              <a:t>28/3/2019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CF7AC-DD1B-4A45-98FC-B690121F3AE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83005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9E33-138B-454F-ACB8-25D054C936DD}" type="datetimeFigureOut">
              <a:rPr lang="es-AR" smtClean="0"/>
              <a:t>28/3/2019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CF7AC-DD1B-4A45-98FC-B690121F3AE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71495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9E33-138B-454F-ACB8-25D054C936DD}" type="datetimeFigureOut">
              <a:rPr lang="es-AR" smtClean="0"/>
              <a:t>28/3/2019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CF7AC-DD1B-4A45-98FC-B690121F3AE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16616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9E33-138B-454F-ACB8-25D054C936DD}" type="datetimeFigureOut">
              <a:rPr lang="es-AR" smtClean="0"/>
              <a:t>28/3/2019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CF7AC-DD1B-4A45-98FC-B690121F3AE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37404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9E33-138B-454F-ACB8-25D054C936DD}" type="datetimeFigureOut">
              <a:rPr lang="es-AR" smtClean="0"/>
              <a:t>28/3/2019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CF7AC-DD1B-4A45-98FC-B690121F3AE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19279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9E33-138B-454F-ACB8-25D054C936DD}" type="datetimeFigureOut">
              <a:rPr lang="es-AR" smtClean="0"/>
              <a:t>28/3/2019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CF7AC-DD1B-4A45-98FC-B690121F3AE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72656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19E33-138B-454F-ACB8-25D054C936DD}" type="datetimeFigureOut">
              <a:rPr lang="es-AR" smtClean="0"/>
              <a:t>28/3/2019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CF7AC-DD1B-4A45-98FC-B690121F3AE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898589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468351"/>
            <a:ext cx="9144000" cy="3041612"/>
          </a:xfrm>
        </p:spPr>
        <p:txBody>
          <a:bodyPr>
            <a:normAutofit fontScale="90000"/>
          </a:bodyPr>
          <a:lstStyle/>
          <a:p>
            <a:r>
              <a:rPr lang="es-AR" b="1" dirty="0" smtClean="0">
                <a:solidFill>
                  <a:srgbClr val="FF0000"/>
                </a:solidFill>
              </a:rPr>
              <a:t>¡¡¡AVISO IMPORTANTE!!!!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AR" b="1" dirty="0" smtClean="0">
                <a:solidFill>
                  <a:srgbClr val="FF0000"/>
                </a:solidFill>
              </a:rPr>
              <a:t>LES INFORMAMOS QUE TODOS LOS PRECIOS PUBLICADOS ESTAN SUJETO A MODIFICACION </a:t>
            </a:r>
            <a:endParaRPr lang="es-AR" b="1" dirty="0">
              <a:solidFill>
                <a:srgbClr val="FF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23229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4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¡¡¡AVISO IMPORTANTE!!!! LES INFORMAMOS QUE TODOS LOS PRECIOS PUBLICADOS ESTAN SUJETO A MODIFICACION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¡¡¡AVISO IMPORTANTE!!!! LES INFORMAMOS QUE TODOS LOS PRECIOS PUBLICADOS ESTAN SUJETO A MODIFICACION </dc:title>
  <dc:creator>laura</dc:creator>
  <cp:lastModifiedBy>laura</cp:lastModifiedBy>
  <cp:revision>2</cp:revision>
  <dcterms:created xsi:type="dcterms:W3CDTF">2019-03-28T12:31:54Z</dcterms:created>
  <dcterms:modified xsi:type="dcterms:W3CDTF">2019-03-28T12:40:04Z</dcterms:modified>
</cp:coreProperties>
</file>